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</p:sldIdLst>
  <p:sldSz cx="106886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77"/>
    <p:restoredTop sz="94697"/>
  </p:normalViewPr>
  <p:slideViewPr>
    <p:cSldViewPr snapToGrid="0" snapToObjects="1">
      <p:cViewPr varScale="1">
        <p:scale>
          <a:sx n="182" d="100"/>
          <a:sy n="182" d="100"/>
        </p:scale>
        <p:origin x="2096" y="168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91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384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83276D5-6906-A642-B4CB-2F10EB7A3B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394737" cy="15583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4F634E8-C81F-434F-AEA1-F6B0454B968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9387" y="429407"/>
            <a:ext cx="1636838" cy="129947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8591E90-4344-D24F-A118-35B25C82048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7003600"/>
            <a:ext cx="5209505" cy="45326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C3D9917-8129-5F42-85B2-1A4095557F4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209504" y="7003600"/>
            <a:ext cx="5479134" cy="453267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467A5C1-1ACC-1047-A0AB-93CFF9D41444}"/>
              </a:ext>
            </a:extLst>
          </p:cNvPr>
          <p:cNvSpPr txBox="1">
            <a:spLocks/>
          </p:cNvSpPr>
          <p:nvPr userDrawn="1"/>
        </p:nvSpPr>
        <p:spPr>
          <a:xfrm>
            <a:off x="6559385" y="6979438"/>
            <a:ext cx="2882790" cy="40265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521437" rtl="0" eaLnBrk="1" latinLnBrk="0" hangingPunct="1">
              <a:defRPr sz="2400" b="1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21437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873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310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746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183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620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056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493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pc="100" baseline="0" dirty="0"/>
              <a:t>+ 56 2 2233 2530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39C6526-BCCF-8D4A-AA79-643C5EC50F8C}"/>
              </a:ext>
            </a:extLst>
          </p:cNvPr>
          <p:cNvSpPr txBox="1">
            <a:spLocks/>
          </p:cNvSpPr>
          <p:nvPr userDrawn="1"/>
        </p:nvSpPr>
        <p:spPr>
          <a:xfrm>
            <a:off x="697367" y="6979438"/>
            <a:ext cx="3717677" cy="40265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521437" rtl="0" eaLnBrk="1" latinLnBrk="0" hangingPunct="1">
              <a:defRPr sz="2400" b="1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21437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873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310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746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183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620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056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493" algn="l" defTabSz="521437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pc="100" baseline="0" dirty="0"/>
              <a:t>www.hycasociados.cl</a:t>
            </a:r>
          </a:p>
        </p:txBody>
      </p:sp>
    </p:spTree>
    <p:extLst>
      <p:ext uri="{BB962C8B-B14F-4D97-AF65-F5344CB8AC3E}">
        <p14:creationId xmlns:p14="http://schemas.microsoft.com/office/powerpoint/2010/main" val="178074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35916" y="2220686"/>
            <a:ext cx="3163646" cy="406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800" dirty="0">
                <a:latin typeface="Gotham Medium Regular" panose="02000604030000020004" pitchFamily="2" charset="0"/>
                <a:cs typeface="Gotham Rounded Medium"/>
              </a:rPr>
              <a:t>Departamento en Venta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C67FC922-ADFC-BA40-BEF0-5627CD821DCD}"/>
              </a:ext>
            </a:extLst>
          </p:cNvPr>
          <p:cNvSpPr txBox="1"/>
          <p:nvPr/>
        </p:nvSpPr>
        <p:spPr>
          <a:xfrm>
            <a:off x="3635916" y="3416969"/>
            <a:ext cx="3163646" cy="1126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800" dirty="0" err="1">
                <a:latin typeface="Gotham Regular" panose="02000604030000020004" pitchFamily="2" charset="0"/>
                <a:cs typeface="Gotham Rounded Light"/>
              </a:rPr>
              <a:t>Tucapel</a:t>
            </a: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 Jiménez 76</a:t>
            </a:r>
          </a:p>
          <a:p>
            <a:pPr algn="ctr"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Departamento 1806</a:t>
            </a:r>
          </a:p>
          <a:p>
            <a:pPr algn="ctr"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Santiago Centro</a:t>
            </a:r>
          </a:p>
        </p:txBody>
      </p:sp>
    </p:spTree>
    <p:extLst>
      <p:ext uri="{BB962C8B-B14F-4D97-AF65-F5344CB8AC3E}">
        <p14:creationId xmlns:p14="http://schemas.microsoft.com/office/powerpoint/2010/main" val="249299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3C4CB2-322F-9543-A85F-91C2111A0B68}"/>
              </a:ext>
            </a:extLst>
          </p:cNvPr>
          <p:cNvSpPr txBox="1"/>
          <p:nvPr/>
        </p:nvSpPr>
        <p:spPr>
          <a:xfrm>
            <a:off x="2865894" y="405636"/>
            <a:ext cx="5920595" cy="406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800" dirty="0">
                <a:latin typeface="Gotham Medium Regular" panose="02000604030000020004" pitchFamily="2" charset="0"/>
                <a:cs typeface="Gotham Rounded Medium"/>
              </a:rPr>
              <a:t>Características principales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E17B81A-6E0C-264E-9D7E-053C26D349D3}"/>
              </a:ext>
            </a:extLst>
          </p:cNvPr>
          <p:cNvSpPr txBox="1"/>
          <p:nvPr/>
        </p:nvSpPr>
        <p:spPr>
          <a:xfrm>
            <a:off x="2865894" y="1182532"/>
            <a:ext cx="5920595" cy="5447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Edificio de 33 pisos.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Conserjería 24/7.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2 Salas multiuso, además de sala bar.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Lavandería.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9 departamentos por pisos.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3 Ascensores.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Último piso con piscina y otro salón multiuso con vista panorámica.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Caldera central para agua caliente.</a:t>
            </a:r>
          </a:p>
          <a:p>
            <a:pPr>
              <a:lnSpc>
                <a:spcPct val="130000"/>
              </a:lnSpc>
            </a:pPr>
            <a:endParaRPr lang="es-ES_tradnl" sz="1800" dirty="0">
              <a:latin typeface="Gotham Regular" panose="02000604030000020004" pitchFamily="2" charset="0"/>
              <a:cs typeface="Gotham Rounded Light"/>
            </a:endParaRP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Amplio living comedor, con cocina integrada.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1 dormitorio.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1 baño completo.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1 Terraza orientación nororiente.</a:t>
            </a:r>
          </a:p>
          <a:p>
            <a:pPr>
              <a:lnSpc>
                <a:spcPct val="130000"/>
              </a:lnSpc>
            </a:pPr>
            <a:r>
              <a:rPr lang="es-ES_tradnl" sz="1800" dirty="0">
                <a:latin typeface="Gotham Regular" panose="02000604030000020004" pitchFamily="2" charset="0"/>
                <a:cs typeface="Gotham Rounded Light"/>
              </a:rPr>
              <a:t>• Incluye estacionamiento y bodega.</a:t>
            </a:r>
            <a:endParaRPr lang="es-ES_tradnl" sz="1800" dirty="0">
              <a:latin typeface="Gotham Regular" panose="02000604030000020004" pitchFamily="2" charset="0"/>
              <a:cs typeface="Gotham Round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4306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3C4CB2-322F-9543-A85F-91C2111A0B68}"/>
              </a:ext>
            </a:extLst>
          </p:cNvPr>
          <p:cNvSpPr txBox="1"/>
          <p:nvPr/>
        </p:nvSpPr>
        <p:spPr>
          <a:xfrm>
            <a:off x="2865894" y="405636"/>
            <a:ext cx="5920595" cy="415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800" dirty="0">
                <a:latin typeface="Gotham Medium Regular" panose="02000604030000020004" pitchFamily="2" charset="0"/>
                <a:cs typeface="Gotham Rounded Medium"/>
              </a:rPr>
              <a:t>Fotografías</a:t>
            </a:r>
          </a:p>
        </p:txBody>
      </p:sp>
    </p:spTree>
    <p:extLst>
      <p:ext uri="{BB962C8B-B14F-4D97-AF65-F5344CB8AC3E}">
        <p14:creationId xmlns:p14="http://schemas.microsoft.com/office/powerpoint/2010/main" val="1547772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96</Words>
  <Application>Microsoft Macintosh PowerPoint</Application>
  <PresentationFormat>Personalizado</PresentationFormat>
  <Paragraphs>20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Gotham Medium Regular</vt:lpstr>
      <vt:lpstr>Gotham Regular</vt:lpstr>
      <vt:lpstr>Gotham Rounded Light</vt:lpstr>
      <vt:lpstr>Gotham Rounded Medium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Evelyn Morales</dc:creator>
  <cp:lastModifiedBy>Microsoft Office User</cp:lastModifiedBy>
  <cp:revision>59</cp:revision>
  <dcterms:created xsi:type="dcterms:W3CDTF">2017-11-25T20:34:56Z</dcterms:created>
  <dcterms:modified xsi:type="dcterms:W3CDTF">2020-06-05T14:10:18Z</dcterms:modified>
</cp:coreProperties>
</file>